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24/06/2023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24/06/2023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24/06/2023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6.jpe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6931" y="2142208"/>
            <a:ext cx="52991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Specialists in AI &amp; Robotics Teaching: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teaching of concepts, hands-on labs &amp; project-based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Comp Vision, NLP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ethical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considerations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Excellent in Teaching Computing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kills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language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Perfect for Skill Assessment of Students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concepts,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concepts,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programming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40943" y="689758"/>
            <a:ext cx="7141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mission is to mentor school children into leading edge technologies.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Children’s right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appreciation for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will make India tomorrow’s leader.</a:t>
            </a: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experienced &amp;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coaches are: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7" y="2566622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30470" y="2566622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4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and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 Bank, 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4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Anodiam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actually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05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Relatable,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useful, simplified &amp; delightful: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ideas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5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6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Anodiam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board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630082" y="2165032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7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463" y="1207717"/>
            <a:ext cx="5026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AI including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995" y="2194442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1775" y="1592356"/>
            <a:ext cx="3490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Loreto</a:t>
            </a:r>
          </a:p>
        </p:txBody>
      </p:sp>
      <p:sp>
        <p:nvSpPr>
          <p:cNvPr id="13" name="32-Point Star 12"/>
          <p:cNvSpPr/>
          <p:nvPr/>
        </p:nvSpPr>
        <p:spPr>
          <a:xfrm>
            <a:off x="5588958" y="3590956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Ri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  <a:endParaRPr lang="en-US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1076" y="1360151"/>
            <a:ext cx="711515" cy="221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/>
        </p:nvSpPr>
        <p:spPr>
          <a:xfrm>
            <a:off x="1090237" y="3804021"/>
            <a:ext cx="3059069" cy="595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090237" y="4735902"/>
            <a:ext cx="3059069" cy="552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3429</TotalTime>
  <Words>594</Words>
  <Application>Microsoft Office PowerPoint</Application>
  <PresentationFormat>A4 Paper (210x297 mm)</PresentationFormat>
  <Paragraphs>125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134</cp:revision>
  <dcterms:created xsi:type="dcterms:W3CDTF">2023-06-17T16:41:07Z</dcterms:created>
  <dcterms:modified xsi:type="dcterms:W3CDTF">2023-06-24T15:52:02Z</dcterms:modified>
</cp:coreProperties>
</file>